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3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1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51" d="100"/>
          <a:sy n="51" d="100"/>
        </p:scale>
        <p:origin x="13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- Center R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B9CB75F-7C2E-C21D-AF55-819A946A68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59" name="Title Text"/>
          <p:cNvSpPr txBox="1">
            <a:spLocks noGrp="1"/>
          </p:cNvSpPr>
          <p:nvPr>
            <p:ph type="title"/>
          </p:nvPr>
        </p:nvSpPr>
        <p:spPr>
          <a:xfrm>
            <a:off x="2298700" y="3188043"/>
            <a:ext cx="20828000" cy="664793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872009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Text"/>
          <p:cNvSpPr txBox="1">
            <a:spLocks noGrp="1"/>
          </p:cNvSpPr>
          <p:nvPr>
            <p:ph type="title"/>
          </p:nvPr>
        </p:nvSpPr>
        <p:spPr>
          <a:xfrm>
            <a:off x="2298700" y="4533900"/>
            <a:ext cx="20828000" cy="4648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tumn Aerials-22.jpeg"/>
          <p:cNvSpPr>
            <a:spLocks noGrp="1"/>
          </p:cNvSpPr>
          <p:nvPr>
            <p:ph type="pic" sz="quarter" idx="13"/>
          </p:nvPr>
        </p:nvSpPr>
        <p:spPr>
          <a:xfrm>
            <a:off x="16395700" y="6540500"/>
            <a:ext cx="7404101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0" name="_DSC3450.jpeg"/>
          <p:cNvSpPr>
            <a:spLocks noGrp="1"/>
          </p:cNvSpPr>
          <p:nvPr>
            <p:ph type="pic" sz="quarter" idx="14"/>
          </p:nvPr>
        </p:nvSpPr>
        <p:spPr>
          <a:xfrm>
            <a:off x="16395700" y="622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1" name="HOTU Emalee Egelund-7.jpeg"/>
          <p:cNvSpPr>
            <a:spLocks noGrp="1"/>
          </p:cNvSpPr>
          <p:nvPr>
            <p:ph type="pic" idx="15"/>
          </p:nvPr>
        </p:nvSpPr>
        <p:spPr>
          <a:xfrm>
            <a:off x="1841500" y="622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rocker Science Students-131.jpeg"/>
          <p:cNvSpPr>
            <a:spLocks noGrp="1"/>
          </p:cNvSpPr>
          <p:nvPr>
            <p:ph type="pic" idx="13"/>
          </p:nvPr>
        </p:nvSpPr>
        <p:spPr>
          <a:xfrm>
            <a:off x="37482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50" name="Title Text"/>
          <p:cNvSpPr txBox="1">
            <a:spLocks noGrp="1"/>
          </p:cNvSpPr>
          <p:nvPr>
            <p:ph type="title"/>
          </p:nvPr>
        </p:nvSpPr>
        <p:spPr>
          <a:xfrm>
            <a:off x="1143000" y="9512300"/>
            <a:ext cx="23114000" cy="2006600"/>
          </a:xfrm>
          <a:prstGeom prst="rect">
            <a:avLst/>
          </a:prstGeom>
        </p:spPr>
        <p:txBody>
          <a:bodyPr anchor="b"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5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43000" y="1144905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2pPr>
            <a:lvl3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3pPr>
            <a:lvl4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4pPr>
            <a:lvl5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xfrm>
            <a:off x="2245692" y="1488661"/>
            <a:ext cx="21005800" cy="22860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itle Text"/>
          <p:cNvSpPr txBox="1">
            <a:spLocks noGrp="1"/>
          </p:cNvSpPr>
          <p:nvPr>
            <p:ph type="title"/>
          </p:nvPr>
        </p:nvSpPr>
        <p:spPr>
          <a:xfrm>
            <a:off x="2311400" y="355600"/>
            <a:ext cx="21005800" cy="22860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76" name="Body Level One…"/>
          <p:cNvSpPr txBox="1">
            <a:spLocks noGrp="1"/>
          </p:cNvSpPr>
          <p:nvPr>
            <p:ph type="body" idx="1"/>
          </p:nvPr>
        </p:nvSpPr>
        <p:spPr>
          <a:xfrm>
            <a:off x="2501900" y="3149600"/>
            <a:ext cx="21005800" cy="9296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  <a:lvl2pPr>
              <a:defRPr baseline="0">
                <a:solidFill>
                  <a:schemeClr val="tx1"/>
                </a:solidFill>
              </a:defRPr>
            </a:lvl2pPr>
            <a:lvl3pPr>
              <a:defRPr baseline="0">
                <a:solidFill>
                  <a:schemeClr val="tx1"/>
                </a:solidFill>
              </a:defRPr>
            </a:lvl3pPr>
            <a:lvl4pPr>
              <a:defRPr baseline="0">
                <a:solidFill>
                  <a:schemeClr val="tx1"/>
                </a:solidFill>
              </a:defRPr>
            </a:lvl4pPr>
            <a:lvl5pPr>
              <a:defRPr baseline="0">
                <a:solidFill>
                  <a:schemeClr val="tx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Eden-Lassonde-13.jpeg"/>
          <p:cNvSpPr>
            <a:spLocks noGrp="1"/>
          </p:cNvSpPr>
          <p:nvPr>
            <p:ph type="pic" sz="half" idx="13"/>
          </p:nvPr>
        </p:nvSpPr>
        <p:spPr>
          <a:xfrm>
            <a:off x="13169900" y="3149600"/>
            <a:ext cx="95250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xfrm>
            <a:off x="2133600" y="355600"/>
            <a:ext cx="21005800" cy="22860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1463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 baseline="0">
                <a:solidFill>
                  <a:schemeClr val="tx1"/>
                </a:solidFill>
              </a:defRPr>
            </a:lvl1pPr>
            <a:lvl2pPr marL="1117600" indent="-558800">
              <a:spcBef>
                <a:spcPts val="4500"/>
              </a:spcBef>
              <a:defRPr sz="3800" baseline="0">
                <a:solidFill>
                  <a:schemeClr val="tx1"/>
                </a:solidFill>
              </a:defRPr>
            </a:lvl2pPr>
            <a:lvl3pPr marL="1676400" indent="-558800">
              <a:spcBef>
                <a:spcPts val="4500"/>
              </a:spcBef>
              <a:defRPr sz="3800" baseline="0">
                <a:solidFill>
                  <a:schemeClr val="tx1"/>
                </a:solidFill>
              </a:defRPr>
            </a:lvl3pPr>
            <a:lvl4pPr marL="2235200" indent="-558800">
              <a:spcBef>
                <a:spcPts val="4500"/>
              </a:spcBef>
              <a:defRPr sz="3800" baseline="0">
                <a:solidFill>
                  <a:schemeClr val="tx1"/>
                </a:solidFill>
              </a:defRPr>
            </a:lvl4pPr>
            <a:lvl5pPr marL="2794000" indent="-558800">
              <a:spcBef>
                <a:spcPts val="4500"/>
              </a:spcBef>
              <a:defRPr sz="3800" baseline="0">
                <a:solidFill>
                  <a:schemeClr val="tx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4" r:id="rId2"/>
    <p:sldLayoutId id="2147483651" r:id="rId3"/>
    <p:sldLayoutId id="2147483653" r:id="rId4"/>
    <p:sldLayoutId id="2147483655" r:id="rId5"/>
    <p:sldLayoutId id="2147483656" r:id="rId6"/>
    <p:sldLayoutId id="2147483657" r:id="rId7"/>
    <p:sldLayoutId id="2147483659" r:id="rId8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chemeClr val="accent1"/>
          </a:solidFill>
          <a:uFillTx/>
          <a:latin typeface="Factoria Ultra" pitchFamily="2" charset="77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chemeClr val="tx1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chemeClr val="tx1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chemeClr val="tx1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chemeClr val="tx1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chemeClr val="tx1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5DA8A-066D-A425-0335-F1C7E12CF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6142" y="342900"/>
            <a:ext cx="21005800" cy="2286000"/>
          </a:xfrm>
        </p:spPr>
        <p:txBody>
          <a:bodyPr>
            <a:normAutofit/>
          </a:bodyPr>
          <a:lstStyle/>
          <a:p>
            <a:r>
              <a:rPr lang="en-US" sz="6600" dirty="0"/>
              <a:t>Title of Proposed Regulation Change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7F8719-68FA-C005-C72C-40586926402A}"/>
              </a:ext>
            </a:extLst>
          </p:cNvPr>
          <p:cNvSpPr txBox="1"/>
          <p:nvPr/>
        </p:nvSpPr>
        <p:spPr>
          <a:xfrm>
            <a:off x="2436192" y="2313585"/>
            <a:ext cx="21947808" cy="34881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US" sz="40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Description of proposed change </a:t>
            </a:r>
            <a:r>
              <a:rPr lang="en-US" sz="4000" b="0" dirty="0"/>
              <a:t>(replace this text and add more bullets as necessary)</a:t>
            </a:r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b="0" dirty="0"/>
              <a:t>Reason for proposed change (replace this text add more bullets as necessary)</a:t>
            </a:r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b="0" dirty="0"/>
              <a:t>Groups/Stakeholders consulted about proposed change (replace this text add more bullets as necessary)</a:t>
            </a:r>
          </a:p>
          <a:p>
            <a:pPr marL="457200" marR="0" indent="-45720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40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Any other relevant information</a:t>
            </a:r>
          </a:p>
        </p:txBody>
      </p:sp>
    </p:spTree>
    <p:extLst>
      <p:ext uri="{BB962C8B-B14F-4D97-AF65-F5344CB8AC3E}">
        <p14:creationId xmlns:p14="http://schemas.microsoft.com/office/powerpoint/2010/main" val="101059158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Red and Gray">
      <a:dk1>
        <a:srgbClr val="708E99"/>
      </a:dk1>
      <a:lt1>
        <a:srgbClr val="FFFFFF"/>
      </a:lt1>
      <a:dk2>
        <a:srgbClr val="708E99"/>
      </a:dk2>
      <a:lt2>
        <a:srgbClr val="E2E6E6"/>
      </a:lt2>
      <a:accent1>
        <a:srgbClr val="BE0000"/>
      </a:accent1>
      <a:accent2>
        <a:srgbClr val="A9A9A9"/>
      </a:accent2>
      <a:accent3>
        <a:srgbClr val="919191"/>
      </a:accent3>
      <a:accent4>
        <a:srgbClr val="797979"/>
      </a:accent4>
      <a:accent5>
        <a:srgbClr val="5F5F5F"/>
      </a:accent5>
      <a:accent6>
        <a:srgbClr val="424242"/>
      </a:accent6>
      <a:hlink>
        <a:srgbClr val="BE0000"/>
      </a:hlink>
      <a:folHlink>
        <a:srgbClr val="BFBFB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55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Factoria Ultra</vt:lpstr>
      <vt:lpstr>Helvetica Neue</vt:lpstr>
      <vt:lpstr>Helvetica Neue Light</vt:lpstr>
      <vt:lpstr>White</vt:lpstr>
      <vt:lpstr>Title of Proposed Regulation Change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Allyson Hicks</cp:lastModifiedBy>
  <cp:revision>12</cp:revision>
  <dcterms:modified xsi:type="dcterms:W3CDTF">2024-12-12T19:28:51Z</dcterms:modified>
</cp:coreProperties>
</file>